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5"/>
  </p:notesMasterIdLst>
  <p:handoutMasterIdLst>
    <p:handoutMasterId r:id="rId66"/>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399" r:id="rId64"/>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763B78"/>
    <a:srgbClr val="4472C4"/>
    <a:srgbClr val="1B2C62"/>
    <a:srgbClr val="FFB65C"/>
    <a:srgbClr val="FFFFFF"/>
    <a:srgbClr val="F37B68"/>
    <a:srgbClr val="C05178"/>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944" autoAdjust="0"/>
  </p:normalViewPr>
  <p:slideViewPr>
    <p:cSldViewPr snapToGrid="0">
      <p:cViewPr varScale="1">
        <p:scale>
          <a:sx n="116" d="100"/>
          <a:sy n="116" d="100"/>
        </p:scale>
        <p:origin x="226"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tableStyles" Target="tableStyle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notesMaster" Target="notesMasters/notesMaster1.xml"/><Relationship Id="rId73"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viewProps" Target="viewProps.xml"/><Relationship Id="rId8" Type="http://schemas.openxmlformats.org/officeDocument/2006/relationships/slide" Target="slides/slide5.xml"/><Relationship Id="rId51" Type="http://schemas.openxmlformats.org/officeDocument/2006/relationships/slide" Target="slides/slide48.xml"/><Relationship Id="rId72" Type="http://schemas.microsoft.com/office/2016/11/relationships/changesInfo" Target="changesInfos/changesInfo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notesSlide" Target="../notesSlides/notesSlide12.xml"/><Relationship Id="rId1" Type="http://schemas.openxmlformats.org/officeDocument/2006/relationships/slideLayout" Target="../slideLayouts/slideLayout1.xml"/><Relationship Id="rId4" Type="http://schemas.openxmlformats.org/officeDocument/2006/relationships/image" Target="../media/image99.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hyperlink" Target="https://www.intuvisiontech.com/solutions/covid-19"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3" Type="http://schemas.openxmlformats.org/officeDocument/2006/relationships/image" Target="../media/image101.png"/><Relationship Id="rId2" Type="http://schemas.openxmlformats.org/officeDocument/2006/relationships/image" Target="../media/image100.png"/><Relationship Id="rId1" Type="http://schemas.openxmlformats.org/officeDocument/2006/relationships/slideLayout" Target="../slideLayouts/slideLayout1.xml"/><Relationship Id="rId5" Type="http://schemas.openxmlformats.org/officeDocument/2006/relationships/image" Target="../media/image103.png"/><Relationship Id="rId4" Type="http://schemas.openxmlformats.org/officeDocument/2006/relationships/image" Target="../media/image102.png"/></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t>
            </a:r>
            <a:r>
              <a:rPr lang="pt-BR" sz="1050" dirty="0" err="1"/>
              <a:t>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endParaRPr lang="pt-BR" sz="2800" b="1" dirty="0">
              <a:solidFill>
                <a:schemeClr val="bg1"/>
              </a:solidFill>
            </a:endParaRP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endParaRPr lang="pt-BR" sz="2400" dirty="0"/>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12]</a:t>
            </a:r>
            <a:endParaRPr lang="pt-BR" dirty="0"/>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a:t>
            </a:r>
            <a:r>
              <a:rPr lang="pt-BR" sz="2200">
                <a:ea typeface="+mn-lt"/>
                <a:cs typeface="+mn-lt"/>
              </a:rPr>
              <a:t>delas. </a:t>
            </a:r>
            <a:endParaRPr lang="pt-BR" sz="2200" dirty="0">
              <a:ea typeface="+mn-lt"/>
              <a:cs typeface="+mn-lt"/>
            </a:endParaRP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quando ao uso de técnicas de Inteligência Artificial (como é o caso da </a:t>
            </a:r>
            <a:r>
              <a:rPr lang="pt-BR" sz="2200" i="1" dirty="0"/>
              <a:t>machine learning</a:t>
            </a:r>
            <a:r>
              <a:rPr lang="pt-BR" sz="2200" dirty="0"/>
              <a:t>) sem a devida transparência e regulamentação devem ser levadas </a:t>
            </a:r>
            <a:r>
              <a:rPr lang="pt-BR" sz="2200" b="1" dirty="0"/>
              <a:t>equipes de implementação e divulgação </a:t>
            </a:r>
            <a:r>
              <a:rPr lang="pt-BR" sz="2200" dirty="0"/>
              <a:t>de um sistema em conta pelas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n]</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de </a:t>
            </a:r>
            <a:r>
              <a:rPr lang="pt-BR" sz="1400" i="1" dirty="0" err="1"/>
              <a:t>computer</a:t>
            </a:r>
            <a:r>
              <a:rPr lang="pt-BR" sz="1400" i="1" dirty="0"/>
              <a:t> </a:t>
            </a:r>
            <a:r>
              <a:rPr lang="pt-BR" sz="1400" i="1" dirty="0" err="1"/>
              <a:t>vision</a:t>
            </a:r>
            <a:r>
              <a:rPr lang="pt-BR" sz="1400" i="1" dirty="0"/>
              <a:t> </a:t>
            </a:r>
            <a:r>
              <a:rPr lang="pt-BR" sz="1400" dirty="0"/>
              <a:t>para Python, chamado </a:t>
            </a:r>
            <a:r>
              <a:rPr lang="pt-BR" sz="1400" b="1" dirty="0" err="1"/>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n]</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time multidisciplinar 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err="1">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a:t>Visionários</a:t>
                </a:r>
                <a:endParaRPr lang="pt-BR" sz="1400" dirty="0"/>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430887"/>
          </a:xfrm>
          <a:prstGeom prst="rect">
            <a:avLst/>
          </a:prstGeom>
          <a:noFill/>
          <a:ln>
            <a:noFill/>
          </a:ln>
        </p:spPr>
        <p:txBody>
          <a:bodyPr wrap="square" rtlCol="0" anchor="t">
            <a:spAutoFit/>
          </a:bodyPr>
          <a:lstStyle/>
          <a:p>
            <a:r>
              <a:rPr lang="pt-BR" sz="2200" dirty="0" err="1">
                <a:ea typeface="+mn-lt"/>
                <a:cs typeface="+mn-lt"/>
              </a:rPr>
              <a:t>To-do</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n]</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5625521" cy="1107996"/>
          </a:xfrm>
          <a:prstGeom prst="rect">
            <a:avLst/>
          </a:prstGeom>
        </p:spPr>
        <p:txBody>
          <a:bodyPr wrap="square">
            <a:spAutoFit/>
          </a:bodyPr>
          <a:lstStyle/>
          <a:p>
            <a:r>
              <a:rPr lang="pt-BR" sz="2200" dirty="0">
                <a:solidFill>
                  <a:srgbClr val="4472C4"/>
                </a:solidFill>
              </a:rPr>
              <a:t>Recomendamos a contratação de um time especializado para </a:t>
            </a:r>
            <a:r>
              <a:rPr lang="pt-BR" sz="2200" b="1" dirty="0">
                <a:solidFill>
                  <a:srgbClr val="4472C4"/>
                </a:solidFill>
              </a:rPr>
              <a:t>implementação</a:t>
            </a:r>
            <a:r>
              <a:rPr lang="pt-BR" sz="2200" dirty="0">
                <a:solidFill>
                  <a:srgbClr val="4472C4"/>
                </a:solidFill>
              </a:rPr>
              <a:t> e </a:t>
            </a:r>
            <a:r>
              <a:rPr lang="pt-BR" sz="2200" b="1" dirty="0" err="1">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dirty="0"/>
              <a:t>Dizer que o modelo atualmente não está acoplado em um framework de vídeo mas que isso é possível</a:t>
            </a:r>
            <a:endParaRPr lang="en-US" dirty="0"/>
          </a:p>
        </p:txBody>
      </p:sp>
    </p:spTree>
    <p:extLst>
      <p:ext uri="{BB962C8B-B14F-4D97-AF65-F5344CB8AC3E}">
        <p14:creationId xmlns:p14="http://schemas.microsoft.com/office/powerpoint/2010/main" val="17825978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4" name="CaixaDeTexto 3">
            <a:extLst>
              <a:ext uri="{FF2B5EF4-FFF2-40B4-BE49-F238E27FC236}">
                <a16:creationId xmlns:a16="http://schemas.microsoft.com/office/drawing/2014/main" id="{A669B354-350D-4C90-B1CF-E0DF5E164E9D}"/>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To-do:</a:t>
            </a:r>
          </a:p>
          <a:p>
            <a:endParaRPr lang="pt-BR" sz="2200" dirty="0"/>
          </a:p>
          <a:p>
            <a:r>
              <a:rPr lang="pt-BR" sz="2200" dirty="0"/>
              <a:t>Colocar possibilidades de criação de outros modelos para detecção de aglomerações, “wrong way” (sentido de fluxo de pessoas) etc.</a:t>
            </a:r>
          </a:p>
          <a:p>
            <a:endParaRPr lang="pt-BR" sz="2200" dirty="0"/>
          </a:p>
          <a:p>
            <a:r>
              <a:rPr lang="pt-BR" sz="2200" dirty="0">
                <a:hlinkClick r:id="rId2"/>
              </a:rPr>
              <a:t>https://www.intuvisiontech.com/solutions/covid-19</a:t>
            </a:r>
            <a:r>
              <a:rPr lang="pt-BR" sz="2200" dirty="0"/>
              <a:t> </a:t>
            </a:r>
          </a:p>
        </p:txBody>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dirty="0"/>
              <a:t>Escrever aqui</a:t>
            </a:r>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a:t>
            </a:r>
            <a:r>
              <a:rPr lang="pt-BR" sz="1400" b="1" i="1" dirty="0" err="1"/>
              <a:t>Source</a:t>
            </a:r>
            <a:r>
              <a:rPr lang="pt-BR" sz="1400" b="1" i="1" dirty="0"/>
              <a:t>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a:t>
            </a:r>
            <a:r>
              <a:rPr lang="pt-BR" sz="1400" i="1" dirty="0" err="1">
                <a:ea typeface="+mn-lt"/>
                <a:cs typeface="+mn-lt"/>
              </a:rPr>
              <a:t>Chollet</a:t>
            </a:r>
            <a:r>
              <a:rPr lang="pt-BR" sz="1400" i="1" dirty="0">
                <a:ea typeface="+mn-lt"/>
                <a:cs typeface="+mn-lt"/>
              </a:rPr>
              <a:t> e </a:t>
            </a:r>
            <a:r>
              <a:rPr lang="pt-BR" sz="1400" i="1" dirty="0" err="1">
                <a:ea typeface="+mn-lt"/>
                <a:cs typeface="+mn-lt"/>
              </a:rPr>
              <a:t>Antonio</a:t>
            </a:r>
            <a:r>
              <a:rPr lang="pt-BR" sz="1400" i="1" dirty="0">
                <a:ea typeface="+mn-lt"/>
                <a:cs typeface="+mn-lt"/>
              </a:rPr>
              <a:t> </a:t>
            </a:r>
            <a:r>
              <a:rPr lang="pt-BR" sz="1400" i="1" dirty="0" err="1">
                <a:ea typeface="+mn-lt"/>
                <a:cs typeface="+mn-lt"/>
              </a:rPr>
              <a:t>Gulli</a:t>
            </a:r>
            <a:r>
              <a:rPr lang="pt-BR" sz="1400" i="1" dirty="0">
                <a:ea typeface="+mn-lt"/>
                <a:cs typeface="+mn-lt"/>
              </a:rPr>
              <a:t>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a:t>
            </a:r>
            <a:r>
              <a:rPr lang="pt-BR" sz="1400" i="1" dirty="0" err="1">
                <a:cs typeface="Calibri"/>
              </a:rPr>
              <a:t>Grad</a:t>
            </a:r>
            <a:r>
              <a:rPr lang="pt-BR" sz="1400" i="1" dirty="0">
                <a:cs typeface="Calibri"/>
              </a:rPr>
              <a:t>-CAM para desmistificação dos modelos tidos como "</a:t>
            </a:r>
            <a:r>
              <a:rPr lang="pt-BR" sz="1400" i="1" dirty="0" err="1">
                <a:cs typeface="Calibri"/>
              </a:rPr>
              <a:t>black</a:t>
            </a:r>
            <a:r>
              <a:rPr lang="pt-BR" sz="1400" i="1" dirty="0">
                <a:cs typeface="Calibri"/>
              </a:rPr>
              <a:t>-box"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311</TotalTime>
  <Words>8272</Words>
  <Application>Microsoft Office PowerPoint</Application>
  <PresentationFormat>Widescreen</PresentationFormat>
  <Paragraphs>552</Paragraphs>
  <Slides>61</Slides>
  <Notes>12</Notes>
  <HiddenSlides>1</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61</vt:i4>
      </vt:variant>
    </vt:vector>
  </HeadingPairs>
  <TitlesOfParts>
    <vt:vector size="70"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62</cp:revision>
  <cp:lastPrinted>2019-10-23T23:44:30Z</cp:lastPrinted>
  <dcterms:created xsi:type="dcterms:W3CDTF">2018-05-12T05:42:05Z</dcterms:created>
  <dcterms:modified xsi:type="dcterms:W3CDTF">2020-07-04T16:23:01Z</dcterms:modified>
</cp:coreProperties>
</file>